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5" r:id="rId5"/>
    <p:sldId id="262" r:id="rId6"/>
    <p:sldId id="267" r:id="rId7"/>
    <p:sldId id="263" r:id="rId8"/>
    <p:sldId id="266" r:id="rId9"/>
    <p:sldId id="264" r:id="rId10"/>
    <p:sldId id="268" r:id="rId11"/>
    <p:sldId id="270" r:id="rId12"/>
    <p:sldId id="26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0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3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5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7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2408-293A-4540-852F-7E5C9E515FB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0872-41A6-4DE3-B386-27764899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30" y="2124222"/>
            <a:ext cx="10255348" cy="261659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TẠO HỌA TIẾT TRANG TRÍ</a:t>
            </a:r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9570" y="8013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MĨ THUẬT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9705" y="805165"/>
            <a:ext cx="420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TRƯỜNG THCS BẠCH ĐẰNG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7093" y="566341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dirty="0">
                <a:latin typeface="Arial" pitchFamily="34" charset="0"/>
                <a:cs typeface="Arial" pitchFamily="34" charset="0"/>
              </a:rPr>
              <a:t> Kim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Xuân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0637" y="0"/>
            <a:ext cx="10515600" cy="71845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5683" y="718457"/>
            <a:ext cx="1051560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80" y="1500513"/>
            <a:ext cx="7579186" cy="527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436914"/>
            <a:ext cx="4432530" cy="5342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13" y="1436913"/>
            <a:ext cx="4006816" cy="5342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92" y="1436912"/>
            <a:ext cx="4358021" cy="5342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42" y="1650017"/>
            <a:ext cx="5881171" cy="440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" y="1650018"/>
            <a:ext cx="5990407" cy="440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436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0637" y="0"/>
            <a:ext cx="10515600" cy="7156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3925" y="798619"/>
            <a:ext cx="1051560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626" y="874363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bước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Bước</a:t>
            </a:r>
            <a:r>
              <a:rPr lang="en-US" dirty="0" smtClean="0"/>
              <a:t> 1: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Bước</a:t>
            </a:r>
            <a:r>
              <a:rPr lang="en-US" dirty="0" smtClean="0"/>
              <a:t> 2: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phác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,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Bước</a:t>
            </a:r>
            <a:r>
              <a:rPr lang="en-US" dirty="0" smtClean="0"/>
              <a:t> 3: </a:t>
            </a:r>
            <a:r>
              <a:rPr lang="en-US" dirty="0" err="1" smtClean="0"/>
              <a:t>Vẽ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Bước</a:t>
            </a:r>
            <a:r>
              <a:rPr lang="en-US" dirty="0" smtClean="0"/>
              <a:t> 4: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2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1" y="2667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688" y="1592320"/>
            <a:ext cx="10809849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08" y="1038322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9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503" y="286747"/>
            <a:ext cx="595448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0" y="1612310"/>
            <a:ext cx="11009811" cy="27463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5: “ TẠO DÁNG VÀ TRANG TRÍ LỌ HOA ”</a:t>
            </a:r>
          </a:p>
        </p:txBody>
      </p:sp>
    </p:spTree>
    <p:extLst>
      <p:ext uri="{BB962C8B-B14F-4D97-AF65-F5344CB8AC3E}">
        <p14:creationId xmlns:p14="http://schemas.microsoft.com/office/powerpoint/2010/main" val="6317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18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107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18068" y="2134798"/>
            <a:ext cx="10515600" cy="23790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7853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0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486" y="1623020"/>
            <a:ext cx="10515600" cy="263046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8" y="1038322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00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5" y="210372"/>
            <a:ext cx="10515600" cy="8165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5" y="1223880"/>
            <a:ext cx="6762793" cy="5345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97" y="1026932"/>
            <a:ext cx="4590031" cy="5542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9" y="609600"/>
            <a:ext cx="5865518" cy="415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8" y="3102241"/>
            <a:ext cx="6013187" cy="362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098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3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186" y="1325563"/>
            <a:ext cx="10515600" cy="782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63273"/>
              </p:ext>
            </p:extLst>
          </p:nvPr>
        </p:nvGraphicFramePr>
        <p:xfrm>
          <a:off x="451834" y="2483282"/>
          <a:ext cx="1051560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marL="571500" indent="-5715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nét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325563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8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37" y="0"/>
            <a:ext cx="10515600" cy="77070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243" y="620169"/>
            <a:ext cx="10515600" cy="782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58432"/>
              </p:ext>
            </p:extLst>
          </p:nvPr>
        </p:nvGraphicFramePr>
        <p:xfrm>
          <a:off x="1184243" y="1715734"/>
          <a:ext cx="105156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8" y="3132734"/>
            <a:ext cx="3312795" cy="242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6" y="3132734"/>
            <a:ext cx="3555069" cy="242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12" y="3132733"/>
            <a:ext cx="3911173" cy="242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403559" y="4022410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7505297" y="4022410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7645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37" y="53008"/>
            <a:ext cx="10515600" cy="6758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682" y="728869"/>
            <a:ext cx="10515600" cy="78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637" y="1961220"/>
            <a:ext cx="10133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-"/>
            </a:pP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0351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2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37" y="1"/>
            <a:ext cx="10515600" cy="75764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4243" y="628162"/>
            <a:ext cx="1051560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5" y="1632284"/>
            <a:ext cx="5984368" cy="4311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42" y="1632284"/>
            <a:ext cx="5497101" cy="4324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4" y="1645347"/>
            <a:ext cx="6059651" cy="4311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31" y="1645347"/>
            <a:ext cx="3857406" cy="42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2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0637" y="0"/>
            <a:ext cx="10515600" cy="7156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3925" y="798619"/>
            <a:ext cx="1051560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4018" y="1982359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ràng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bớt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-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626" y="874363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11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uiExpand="1" build="p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386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Bài 3:   TẠO HỌA TIẾT TRANG TRÍ</vt:lpstr>
      <vt:lpstr>II. CÁCH VẼ:</vt:lpstr>
      <vt:lpstr>I. QUAN SÁT NHẬN XÉT:</vt:lpstr>
      <vt:lpstr>I. QUAN SÁT NHẬN XÉT:</vt:lpstr>
      <vt:lpstr>II. CÁCH VẼ:</vt:lpstr>
      <vt:lpstr>II. CÁCH VẼ:</vt:lpstr>
      <vt:lpstr>II. CÁCH VẼ:</vt:lpstr>
      <vt:lpstr>II. CÁCH VẼ:</vt:lpstr>
      <vt:lpstr>II. CÁCH VẼ:</vt:lpstr>
      <vt:lpstr>II. CÁCH VẼ:</vt:lpstr>
      <vt:lpstr>II. CÁCH VẼ:</vt:lpstr>
      <vt:lpstr>III. THỰC HÀNH:</vt:lpstr>
      <vt:lpstr>DẶN DÒ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 TẠO HỌA TIẾT TRANG TRÍ</dc:title>
  <dc:creator>Administrator</dc:creator>
  <cp:lastModifiedBy>Administrator</cp:lastModifiedBy>
  <cp:revision>18</cp:revision>
  <dcterms:created xsi:type="dcterms:W3CDTF">2021-09-12T05:22:47Z</dcterms:created>
  <dcterms:modified xsi:type="dcterms:W3CDTF">2021-09-18T03:59:23Z</dcterms:modified>
</cp:coreProperties>
</file>